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37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7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64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5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9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0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6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15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89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2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1F0A-4F70-4666-9A4C-6C51269B20C0}" type="datetimeFigureOut">
              <a:rPr lang="pl-PL" smtClean="0"/>
              <a:t>2025-06-25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7A1D-3A2C-4B9B-9D2E-05CC8FBE2F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28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5"/>
            <a:ext cx="9144000" cy="7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116632"/>
            <a:ext cx="9172234" cy="6480720"/>
          </a:xfrm>
        </p:spPr>
      </p:pic>
    </p:spTree>
    <p:extLst>
      <p:ext uri="{BB962C8B-B14F-4D97-AF65-F5344CB8AC3E}">
        <p14:creationId xmlns:p14="http://schemas.microsoft.com/office/powerpoint/2010/main" val="77998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6906682"/>
          </a:xfrm>
        </p:spPr>
      </p:pic>
    </p:spTree>
    <p:extLst>
      <p:ext uri="{BB962C8B-B14F-4D97-AF65-F5344CB8AC3E}">
        <p14:creationId xmlns:p14="http://schemas.microsoft.com/office/powerpoint/2010/main" val="332701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" y="188640"/>
            <a:ext cx="8842128" cy="7301887"/>
          </a:xfrm>
        </p:spPr>
      </p:pic>
    </p:spTree>
    <p:extLst>
      <p:ext uri="{BB962C8B-B14F-4D97-AF65-F5344CB8AC3E}">
        <p14:creationId xmlns:p14="http://schemas.microsoft.com/office/powerpoint/2010/main" val="100378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106138" cy="6183560"/>
          </a:xfrm>
        </p:spPr>
      </p:pic>
    </p:spTree>
    <p:extLst>
      <p:ext uri="{BB962C8B-B14F-4D97-AF65-F5344CB8AC3E}">
        <p14:creationId xmlns:p14="http://schemas.microsoft.com/office/powerpoint/2010/main" val="171970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" y="0"/>
            <a:ext cx="9112828" cy="68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1979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" y="16411"/>
            <a:ext cx="9134337" cy="7211319"/>
          </a:xfrm>
        </p:spPr>
      </p:pic>
    </p:spTree>
    <p:extLst>
      <p:ext uri="{BB962C8B-B14F-4D97-AF65-F5344CB8AC3E}">
        <p14:creationId xmlns:p14="http://schemas.microsoft.com/office/powerpoint/2010/main" val="221192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23494" cy="5832648"/>
          </a:xfrm>
        </p:spPr>
      </p:pic>
    </p:spTree>
    <p:extLst>
      <p:ext uri="{BB962C8B-B14F-4D97-AF65-F5344CB8AC3E}">
        <p14:creationId xmlns:p14="http://schemas.microsoft.com/office/powerpoint/2010/main" val="2708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7049204"/>
          </a:xfrm>
        </p:spPr>
      </p:pic>
    </p:spTree>
    <p:extLst>
      <p:ext uri="{BB962C8B-B14F-4D97-AF65-F5344CB8AC3E}">
        <p14:creationId xmlns:p14="http://schemas.microsoft.com/office/powerpoint/2010/main" val="374491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25403" cy="5976664"/>
          </a:xfrm>
        </p:spPr>
      </p:pic>
    </p:spTree>
    <p:extLst>
      <p:ext uri="{BB962C8B-B14F-4D97-AF65-F5344CB8AC3E}">
        <p14:creationId xmlns:p14="http://schemas.microsoft.com/office/powerpoint/2010/main" val="2403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7049204"/>
          </a:xfrm>
        </p:spPr>
      </p:pic>
    </p:spTree>
    <p:extLst>
      <p:ext uri="{BB962C8B-B14F-4D97-AF65-F5344CB8AC3E}">
        <p14:creationId xmlns:p14="http://schemas.microsoft.com/office/powerpoint/2010/main" val="12708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Pokaz na ekranie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johny</dc:creator>
  <cp:lastModifiedBy>johny</cp:lastModifiedBy>
  <cp:revision>1</cp:revision>
  <dcterms:created xsi:type="dcterms:W3CDTF">2025-06-25T13:14:22Z</dcterms:created>
  <dcterms:modified xsi:type="dcterms:W3CDTF">2025-06-25T13:21:20Z</dcterms:modified>
</cp:coreProperties>
</file>